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256" r:id="rId2"/>
    <p:sldId id="258" r:id="rId3"/>
    <p:sldId id="257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7" d="100"/>
          <a:sy n="157" d="100"/>
        </p:scale>
        <p:origin x="39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gif>
</file>

<file path=ppt/media/image4.gi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EB46B8FB-F6A2-5F47-A6CD-A7E17E69270F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768334"/>
            <a:ext cx="5066001" cy="2866405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4283239"/>
            <a:ext cx="5066001" cy="1475177"/>
          </a:xfrm>
        </p:spPr>
        <p:txBody>
          <a:bodyPr anchor="b"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5C4-E533-BE48-B528-D1A278BC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928" y="457200"/>
            <a:ext cx="3608205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A5B0A250-5CC0-1746-B209-08E8B0DAE6AF}" type="datetimeFigureOut">
              <a:rPr lang="en-US" smtClean="0"/>
              <a:pPr algn="l"/>
              <a:t>16-Nov-22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9BA8A-EF83-434D-A90E-0805D110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DDE0-90B9-AD4E-B0EB-E7464FA9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3A3282-0389-C547-8CA6-7F3E7F27B34D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6097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ED46EE4-CE67-DD46-A751-9FEA049A22B8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5C5B70-D34F-8A49-B220-808CE2BBB7F3}"/>
                </a:ext>
              </a:extLst>
            </p:cNvPr>
            <p:cNvSpPr/>
            <p:nvPr/>
          </p:nvSpPr>
          <p:spPr>
            <a:xfrm>
              <a:off x="8928528" y="491812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BBFE624-6DBD-8541-B43B-180C0AFA21F0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E01AC23-2120-A542-B140-5A29AA27A2C8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54689C0-9C35-9B4D-906B-DA287DA55A38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96570F0-11E0-6147-9053-E3A4B5DBA0E4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BDD97F6-A366-B54A-B889-42E97AFEDE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58E853BC-EE80-374B-B823-8D51A948C4CF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5B70B1-649D-9848-B5D4-6DE04D55F5F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6A2092A-2157-0A49-937F-BBAE14687DE7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92371E-D526-AF43-816F-F7AEBA9FF16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6995714-B51E-E84A-9FD5-3AD33004E517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FDB0CC5-76AA-6E44-8376-4EE649C1DE42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3D981F0B-8982-1C45-8D7C-30E744003823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76EEB7-1E87-0447-8CD6-DD220CF4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AE526-3A03-9B41-8C9F-27156E701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08D72-182D-C947-B3F7-B74948D0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16-Nov-22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6E396-D059-AF4D-A1D9-C1347978A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45B6-87C0-2F4A-8146-00E911CDF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480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8A912D-4325-C449-BF2E-F331A221C69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14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756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3803ECC-8207-244B-8051-94AA5304EDD9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F2E8536-821C-3846-A152-2001B7BA4BC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7A02781-FFB4-C04E-97FB-78D26A9E8F1C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4C29607-37D2-7A4B-98E2-2C851CD6776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12FC7BA-80CC-1C4E-B268-B3EEA08137F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EBC8FB1-96B9-D84A-BD2A-BC8410EBE012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8455B4-A778-B44D-A7E8-C45A4846D9F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07CCA-80EF-2B45-8F8C-7D5796A61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50095" y="976630"/>
            <a:ext cx="2268507" cy="47845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221C3-F2D3-FC4F-938B-4C4CAC737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5150" y="976630"/>
            <a:ext cx="8264057" cy="478459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61B46-3E9A-AC48-8C84-5B46EA1E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16-Nov-22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F8F49-5859-714C-8EE1-61A74F32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B6F69-3FFA-D94F-BA99-873D36F7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1B40EC-87DB-A64F-9D4B-98A86F7CEFFF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465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AFDA3-320A-C24D-A7A1-20C1267EC987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</a:extLst>
            </p:cNvPr>
            <p:cNvSpPr/>
            <p:nvPr/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2A1E4-52BA-534C-AECC-35C3CF44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5675-65B4-E14F-9785-663A83B7B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76A1E-2332-684F-BDD2-687C166B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16-Nov-22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B8CB0-B7BE-7D4F-B254-8A2F8AEC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5A569-A063-8E40-B703-82B11D2A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7169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31D73A-BA91-794F-8C09-4F4B41A6D08B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418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3ABDDED5-B489-454D-A72D-46C9473AB018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6338A9A-49A1-B04D-B479-43604A5CD6D5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151B6D8-101B-F34D-992A-1668DB5D0067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1D4DE71-EB1A-E74C-9364-5FEC5377F4EF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D99A5CD-9D3A-DA46-AD96-34B9DB522051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6537DF9-74F2-924C-9B63-22B100C80C92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7655457-8E4D-F34C-A595-66A45E9C3A1F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B0E8D2C-8947-E44C-BC5F-F81B083DAA3E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ED57F45D-85B8-AC49-A2BA-E941F1BE7F15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576359-CAE3-634C-8DF8-A834BCD7D668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6343F35-6601-BD4A-B9A5-25361D0453D2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ED1C169-DCD9-9C4B-91B1-519621155A64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2328AC7-E0BC-0E46-A25B-11D523EC8100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2BBE02A-588F-6C4D-B310-694098C6A340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6751D5A0-C90A-0A44-8654-CFE1B719B35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F0FA086-0D80-B74A-9B37-5EACDE30D61F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022E302-2A55-8844-A50B-DC16D075E16B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4B325F5-A048-2843-A40B-3B2B31ECED76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707B616-7E85-5442-B46B-AF9426A7A0E9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8914A00-D181-5847-A150-77CE67F94369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DAF2D976-5F49-2848-B465-C85708A6D706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5E333474-B850-354C-A2E2-01735C948D47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C25646C-71B3-4A44-A4FE-C3CABE5580BB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598CFE9-67EE-E342-9EF7-F40A1E0BE59E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1E29AD13-94FE-1349-A28E-10F6E780F510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51"/>
            <a:ext cx="5066001" cy="2334768"/>
          </a:xfrm>
        </p:spPr>
        <p:txBody>
          <a:bodyPr anchor="t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4255453"/>
            <a:ext cx="5066001" cy="1500187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0B541-D211-974B-97FE-C1F9473A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16-Nov-22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27FB0-D95A-D543-8E29-6E5F22B4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C4404-F49D-9F48-A10B-1F60870B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6A1FD1-D82F-3141-8687-8D7C0631C21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746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42ECFEB-12CF-4C4F-BC8A-5816C27CA565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26C9482-2804-144B-88B2-0AF191BD757D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1363F79-96BD-9240-86E2-DF26C9C2437D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3F0BF1-DA57-1D49-82F0-802F4D385A85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CD42A1B-A03A-C946-8A2A-CE437EA433FD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591FE00-3AAF-9B4B-8107-E94D50828227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49E92E9-89A7-4842-B271-411C7DF75D2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C29C99-0841-9F46-AB1A-E9751DFE448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0AB684-BDA8-014B-8DCC-125F8B8D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40E05-0F5F-6243-AD57-66BFC33AD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2851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0B3A4-11FE-D94C-9B93-255E362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9638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BEEAF-F881-6E48-84AF-E5CEEF1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16-Nov-22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72753-1CC3-9244-9AF0-6927018A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D55D0-FCC7-AC42-9810-9B49E334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C736C3-88FB-244C-83B8-B2856998D22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3367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7D16A9C-7411-5242-A59C-816B8907E3BE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997260B-7D44-7049-B605-7FD6E6CE5612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D6AF601-77C3-D74A-B1E5-7F33703A6927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FCA921-0F9E-2E41-A285-75409E25501A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20B9E03-438B-FC42-9DA1-835D5BC3FE8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670E1F-61CD-8940-A898-6D5092A78BB9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080C64CF-0C6A-3449-9709-AE038C4A7995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EC46D5B-957F-A24C-8E36-CC71F660EC8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58182F-7B5E-FD42-AFC6-A3848D833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768096"/>
            <a:ext cx="7333488" cy="12710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9E4DE-75C0-C841-A68D-9D7BBAD7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149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C87F7-356E-9E43-97A0-D972B2285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149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AB4C28-30CB-CC4E-A25E-F4FEFA49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3066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D0191-963B-1E4C-BEC5-9B42E3951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83066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0E0BED-3EB7-BB4A-A556-FA967FB0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16-Nov-22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2466A-4D90-174C-B382-AC4674D7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ADE49-8082-214B-9742-5EE8DA2E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E39200-18D5-014B-BAB8-FF5D0BA15E0C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8022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D7DF52F6-A06E-0343-95B8-DAAC38DB4B8C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092C52-7052-0749-9DA0-9374DBF495AE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64E1C2F-81E1-C44D-859C-946596C950F2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3626485-4263-0A44-9561-E278A7056C33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D45AAB5-3CCC-DE4A-A962-3702911B55C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CAFB16F-8EDE-D44F-A51E-34EDC41E7404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CD51329-732C-BB4C-98E5-715BAF9F8853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92B5D44-BC55-AF4C-984D-C8231B22F80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A1E9E2-564E-7049-A22F-BB5B876B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59D05-C08D-7747-B2FC-3F62B335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16-Nov-22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F615-BB08-A844-B689-BAA7C5040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3A67D-F96F-4849-8C83-49CC3A65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CFAAB9-2B6B-8D4C-A748-433E2C393EA6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0343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BCA70-D63D-40F6-B9B3-4E49B96E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pPr/>
              <a:t>16-Nov-22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12559-BD91-4904-A24A-0CF0A232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58BB7-74A5-4A6F-A0FF-021E68F0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279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914A35-7AAF-4B42-9C68-47A633EFD9D0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ABCED79-0E70-FB4D-ABF2-D859BF5556E4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364885D-A3A4-5144-AB4E-7624F27287E6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22073D5-CC72-0549-BD26-F7AF9851BE45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827A049-C9FD-554E-9B01-F151B0D9E86B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832559-4D18-8744-AB91-9FCFAB732477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F97A623-E5DC-1B44-B687-8643B9F0D741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37BBE1-2C82-4E45-B5C5-35E07B05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64973"/>
            <a:ext cx="3609982" cy="1395043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1F2E-A734-364B-8A7D-990D6B889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832" y="770890"/>
            <a:ext cx="6112517" cy="48005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CBAD9-5515-1748-8E77-F48160F4E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7089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6C22B-80D4-AA42-9999-401E37B4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16-Nov-22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55DE4-33E8-7F4B-9334-95EA6084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70FA5-21EE-D742-8F01-C1BAE0FD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F966AA-D7DF-F84D-80D4-E216A641B00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884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0D391A-F01E-4947-8A01-95438AA0B323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D499306-B4E0-064D-8F6C-96E9C4BD04DA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F3D0241-0A21-8047-8CE3-B3FDD5FDF71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3083F97-6891-0447-957C-AB0834B826D2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2EF7D75-E7C1-5147-A03B-3EC641CF3B0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D7CA94-94B4-C140-8C68-01C0ADFA1C7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11CD629-C318-A848-BDDE-BBA9465EBF9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A5AC1F8-1370-E946-977E-E4CFC6947BA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CEE63B-B967-0A48-9623-22037676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89"/>
            <a:ext cx="3609983" cy="1389127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11F680-28C8-FA44-9CD5-20709DA02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23838" y="890816"/>
            <a:ext cx="6060136" cy="4870411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507CD-197E-BB4C-83A6-DA3FC97A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6012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E00AC-DF6C-D548-8A06-D6269BDB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16-Nov-22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D113B-57D4-9A4F-BFE0-2A3963B4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D9954-FA18-8948-AA52-21CED059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3EB25D-2379-5040-B990-1C99B0B7D93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2650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98E2-86CE-4D4F-9F8F-17C83D19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4B4F2-48A4-A140-B59B-7A2ED9FD4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160016"/>
            <a:ext cx="7335835" cy="3601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F4A7E-D5FF-BF48-8E01-8F46150AB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6928" y="457200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5B0A250-5CC0-1746-B209-08E8B0DAE6AF}" type="datetimeFigureOut">
              <a:rPr lang="en-US" smtClean="0"/>
              <a:pPr/>
              <a:t>16-Nov-22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31757-5039-BF46-B47A-50DA8FFBC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6141085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3FD16-4337-B940-905E-D20A26FD4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678" y="6141085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950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blue abstract watercolor pattern on a white background">
            <a:extLst>
              <a:ext uri="{FF2B5EF4-FFF2-40B4-BE49-F238E27FC236}">
                <a16:creationId xmlns:a16="http://schemas.microsoft.com/office/drawing/2014/main" id="{7160093C-5151-D60D-2152-55D291C792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644" b="1086"/>
          <a:stretch/>
        </p:blipFill>
        <p:spPr>
          <a:xfrm>
            <a:off x="4066" y="1"/>
            <a:ext cx="12191980" cy="6857999"/>
          </a:xfrm>
          <a:prstGeom prst="rect">
            <a:avLst/>
          </a:prstGeom>
        </p:spPr>
      </p:pic>
      <p:sp>
        <p:nvSpPr>
          <p:cNvPr id="11" name="Rectangle">
            <a:extLst>
              <a:ext uri="{FF2B5EF4-FFF2-40B4-BE49-F238E27FC236}">
                <a16:creationId xmlns:a16="http://schemas.microsoft.com/office/drawing/2014/main" id="{B4F75AE3-A3AC-DE4C-98FE-EC9DC3BF8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5267217" cy="6858000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34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588DD6-6482-9D73-6AE7-95DBF3B4D9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1" y="768334"/>
            <a:ext cx="4134538" cy="2866405"/>
          </a:xfrm>
        </p:spPr>
        <p:txBody>
          <a:bodyPr>
            <a:normAutofit/>
          </a:bodyPr>
          <a:lstStyle/>
          <a:p>
            <a:r>
              <a:rPr lang="en-US" sz="5400" dirty="0"/>
              <a:t>N.E.A.T.</a:t>
            </a:r>
            <a:br>
              <a:rPr lang="en-US" sz="5400" dirty="0"/>
            </a:b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6150BD-C385-76E0-7688-CFD2FFFBF8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1568378"/>
            <a:ext cx="4134538" cy="1475177"/>
          </a:xfrm>
        </p:spPr>
        <p:txBody>
          <a:bodyPr>
            <a:normAutofit/>
          </a:bodyPr>
          <a:lstStyle/>
          <a:p>
            <a:r>
              <a:rPr lang="en-US" sz="2000" dirty="0"/>
              <a:t>Neuro-Evolution of Augmenting Topologies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1C79BB7-CCAB-2243-9830-5569626C4D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41345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4406D7A-DB1A-D940-8AD1-93FAF9DD7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16" name="Freeform 40">
              <a:extLst>
                <a:ext uri="{FF2B5EF4-FFF2-40B4-BE49-F238E27FC236}">
                  <a16:creationId xmlns:a16="http://schemas.microsoft.com/office/drawing/2014/main" id="{D0F85DF7-431B-BE45-B932-0E22FC3F8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41">
              <a:extLst>
                <a:ext uri="{FF2B5EF4-FFF2-40B4-BE49-F238E27FC236}">
                  <a16:creationId xmlns:a16="http://schemas.microsoft.com/office/drawing/2014/main" id="{BEA0AA89-2965-2A44-B84E-51C748B2D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42">
              <a:extLst>
                <a:ext uri="{FF2B5EF4-FFF2-40B4-BE49-F238E27FC236}">
                  <a16:creationId xmlns:a16="http://schemas.microsoft.com/office/drawing/2014/main" id="{7EC47259-887A-FD48-989C-42BC5A3C9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3">
              <a:extLst>
                <a:ext uri="{FF2B5EF4-FFF2-40B4-BE49-F238E27FC236}">
                  <a16:creationId xmlns:a16="http://schemas.microsoft.com/office/drawing/2014/main" id="{16E261C3-18BE-934F-8A2B-59BE70AE2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4">
              <a:extLst>
                <a:ext uri="{FF2B5EF4-FFF2-40B4-BE49-F238E27FC236}">
                  <a16:creationId xmlns:a16="http://schemas.microsoft.com/office/drawing/2014/main" id="{35A2267B-0862-A24E-87D2-6CE5187CF9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id="{A404A0DE-A076-8C4E-B8D4-EBC9453377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53">
              <a:extLst>
                <a:ext uri="{FF2B5EF4-FFF2-40B4-BE49-F238E27FC236}">
                  <a16:creationId xmlns:a16="http://schemas.microsoft.com/office/drawing/2014/main" id="{9EED6D73-C275-3347-BB66-C83964257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6" name="Subtitle 2">
            <a:extLst>
              <a:ext uri="{FF2B5EF4-FFF2-40B4-BE49-F238E27FC236}">
                <a16:creationId xmlns:a16="http://schemas.microsoft.com/office/drawing/2014/main" id="{696DB1BE-3D2D-C652-ADC3-4DA4CC2E674A}"/>
              </a:ext>
            </a:extLst>
          </p:cNvPr>
          <p:cNvSpPr txBox="1">
            <a:spLocks/>
          </p:cNvSpPr>
          <p:nvPr/>
        </p:nvSpPr>
        <p:spPr>
          <a:xfrm>
            <a:off x="534669" y="4465527"/>
            <a:ext cx="4134538" cy="147517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By Munteanu Victor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D85C0CA9-5680-AD20-07ED-FA944402BC7A}"/>
              </a:ext>
            </a:extLst>
          </p:cNvPr>
          <p:cNvSpPr txBox="1">
            <a:spLocks/>
          </p:cNvSpPr>
          <p:nvPr/>
        </p:nvSpPr>
        <p:spPr>
          <a:xfrm>
            <a:off x="565150" y="3236815"/>
            <a:ext cx="4134538" cy="8943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Applied for a 2D Racing Game</a:t>
            </a:r>
          </a:p>
        </p:txBody>
      </p:sp>
    </p:spTree>
    <p:extLst>
      <p:ext uri="{BB962C8B-B14F-4D97-AF65-F5344CB8AC3E}">
        <p14:creationId xmlns:p14="http://schemas.microsoft.com/office/powerpoint/2010/main" val="38523206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896D1-2440-7076-674A-4BB2B87B6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N.E.A.T.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77D20F-AC5A-0C17-5456-B92916B65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160016"/>
            <a:ext cx="5478599" cy="360121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Genetic Algorithm that evolves a graph-like structure</a:t>
            </a:r>
          </a:p>
          <a:p>
            <a:r>
              <a:rPr lang="en-US" dirty="0"/>
              <a:t>Besides the weights of the connections, it also mutates creating new connections between nodes and even new nodes.</a:t>
            </a:r>
          </a:p>
          <a:p>
            <a:r>
              <a:rPr lang="en-US" dirty="0"/>
              <a:t>Innovation numbers (used for cross-over)</a:t>
            </a:r>
          </a:p>
          <a:p>
            <a:r>
              <a:rPr lang="en-US" dirty="0"/>
              <a:t>Speciation (such that new structures will get more time to mature)</a:t>
            </a:r>
          </a:p>
        </p:txBody>
      </p:sp>
      <p:pic>
        <p:nvPicPr>
          <p:cNvPr id="2050" name="Picture 2" descr="NEAT: An Awesome Approach to NeuroEvolution | by Hunter Heidenreich |  Towards Data Science">
            <a:extLst>
              <a:ext uri="{FF2B5EF4-FFF2-40B4-BE49-F238E27FC236}">
                <a16:creationId xmlns:a16="http://schemas.microsoft.com/office/drawing/2014/main" id="{54AA9FB0-2DF7-5FD5-9544-B9FFE37797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4666" y="1477834"/>
            <a:ext cx="5442041" cy="3526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9560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6BF2B-518F-B976-50A1-8E445E1F6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MarI</a:t>
            </a:r>
            <a:r>
              <a:rPr lang="en-US" dirty="0"/>
              <a:t>/O</a:t>
            </a:r>
          </a:p>
        </p:txBody>
      </p:sp>
      <p:pic>
        <p:nvPicPr>
          <p:cNvPr id="3076" name="Picture 4" descr="Bite-Sized Minecraft GIF | Gfycat">
            <a:extLst>
              <a:ext uri="{FF2B5EF4-FFF2-40B4-BE49-F238E27FC236}">
                <a16:creationId xmlns:a16="http://schemas.microsoft.com/office/drawing/2014/main" id="{A2F5F90B-A3F4-E448-3812-38111275DC7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80" r="17501"/>
          <a:stretch/>
        </p:blipFill>
        <p:spPr bwMode="auto">
          <a:xfrm>
            <a:off x="6383382" y="2417171"/>
            <a:ext cx="3605349" cy="3105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Road to Code: ¿Qué sigue luego de aprender Python?">
            <a:extLst>
              <a:ext uri="{FF2B5EF4-FFF2-40B4-BE49-F238E27FC236}">
                <a16:creationId xmlns:a16="http://schemas.microsoft.com/office/drawing/2014/main" id="{5D7D3053-C21C-B2E8-C61F-F10C6BCD0E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4603" y="2357846"/>
            <a:ext cx="3694884" cy="316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1816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8C9FE-0C25-C997-FEAF-9A7CE36D4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Racing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27B21-2B94-F44F-A14B-64D693FEC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160016"/>
            <a:ext cx="4694827" cy="3601212"/>
          </a:xfrm>
        </p:spPr>
        <p:txBody>
          <a:bodyPr/>
          <a:lstStyle/>
          <a:p>
            <a:r>
              <a:rPr lang="en-US" dirty="0"/>
              <a:t>Input: the distance to the closest wall in each of the 5 directions</a:t>
            </a:r>
          </a:p>
          <a:p>
            <a:r>
              <a:rPr lang="en-US" dirty="0"/>
              <a:t>Output: Probability distribution over the actions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B0177C93-F764-9A82-937E-E7694AC3D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3377" y="2560617"/>
            <a:ext cx="6263473" cy="2800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730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6B724-9F65-D218-A05A-8AE2FC914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19BFF-29C0-551E-A0B5-F09C9E9A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160016"/>
            <a:ext cx="5042631" cy="3601212"/>
          </a:xfrm>
        </p:spPr>
        <p:txBody>
          <a:bodyPr>
            <a:normAutofit/>
          </a:bodyPr>
          <a:lstStyle/>
          <a:p>
            <a:r>
              <a:rPr lang="en-US" dirty="0"/>
              <a:t>Fitness function</a:t>
            </a:r>
          </a:p>
          <a:p>
            <a:pPr lvl="1"/>
            <a:r>
              <a:rPr lang="en-US" dirty="0"/>
              <a:t>Number of checkpoints it passed</a:t>
            </a:r>
          </a:p>
          <a:p>
            <a:r>
              <a:rPr lang="en-US" dirty="0"/>
              <a:t>Multiple types of tracks</a:t>
            </a:r>
          </a:p>
          <a:p>
            <a:pPr lvl="1"/>
            <a:r>
              <a:rPr lang="en-US" dirty="0"/>
              <a:t>Tighter roads</a:t>
            </a:r>
          </a:p>
          <a:p>
            <a:pPr lvl="1"/>
            <a:r>
              <a:rPr lang="en-US" dirty="0"/>
              <a:t>More sharp turns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EB6F7F-AF12-D30E-EED5-442C5E5BF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9779" y="1140823"/>
            <a:ext cx="5908902" cy="4201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368463"/>
      </p:ext>
    </p:extLst>
  </p:cSld>
  <p:clrMapOvr>
    <a:masterClrMapping/>
  </p:clrMapOvr>
</p:sld>
</file>

<file path=ppt/theme/theme1.xml><?xml version="1.0" encoding="utf-8"?>
<a:theme xmlns:a="http://schemas.openxmlformats.org/drawingml/2006/main" name="PunchcardVTI">
  <a:themeElements>
    <a:clrScheme name="AnalogousFromDarkSeedLeftStep">
      <a:dk1>
        <a:srgbClr val="000000"/>
      </a:dk1>
      <a:lt1>
        <a:srgbClr val="FFFFFF"/>
      </a:lt1>
      <a:dk2>
        <a:srgbClr val="1B2830"/>
      </a:dk2>
      <a:lt2>
        <a:srgbClr val="F1F3F0"/>
      </a:lt2>
      <a:accent1>
        <a:srgbClr val="A629E7"/>
      </a:accent1>
      <a:accent2>
        <a:srgbClr val="592FD9"/>
      </a:accent2>
      <a:accent3>
        <a:srgbClr val="294AE7"/>
      </a:accent3>
      <a:accent4>
        <a:srgbClr val="1787D5"/>
      </a:accent4>
      <a:accent5>
        <a:srgbClr val="22BFBE"/>
      </a:accent5>
      <a:accent6>
        <a:srgbClr val="16C67B"/>
      </a:accent6>
      <a:hlink>
        <a:srgbClr val="3897A9"/>
      </a:hlink>
      <a:folHlink>
        <a:srgbClr val="7F7F7F"/>
      </a:folHlink>
    </a:clrScheme>
    <a:fontScheme name="Punchcard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VTI" id="{C7262591-AF98-8F48-B56D-6342D2439B1A}" vid="{261D9F73-974A-B14E-9EAF-4871CCA60BB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205</TotalTime>
  <Words>121</Words>
  <Application>Microsoft Office PowerPoint</Application>
  <PresentationFormat>Widescreen</PresentationFormat>
  <Paragraphs>19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Neue Haas Grotesk Text Pro</vt:lpstr>
      <vt:lpstr>PunchcardVTI</vt:lpstr>
      <vt:lpstr>N.E.A.T. </vt:lpstr>
      <vt:lpstr>N.E.A.T.</vt:lpstr>
      <vt:lpstr>MarI/O</vt:lpstr>
      <vt:lpstr>2D Racing Game</vt:lpstr>
      <vt:lpstr>Metrics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N.E.A.T. </dc:title>
  <dc:creator>Victor Laurentiu Munteanu</dc:creator>
  <cp:lastModifiedBy>Victor Laurentiu Munteanu</cp:lastModifiedBy>
  <cp:revision>4</cp:revision>
  <dcterms:created xsi:type="dcterms:W3CDTF">2022-11-16T07:30:03Z</dcterms:created>
  <dcterms:modified xsi:type="dcterms:W3CDTF">2022-11-16T16:23:00Z</dcterms:modified>
</cp:coreProperties>
</file>

<file path=docProps/thumbnail.jpeg>
</file>